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6"/>
    <p:restoredTop sz="94663"/>
  </p:normalViewPr>
  <p:slideViewPr>
    <p:cSldViewPr snapToGrid="0" snapToObjects="1">
      <p:cViewPr varScale="1">
        <p:scale>
          <a:sx n="119" d="100"/>
          <a:sy n="119" d="100"/>
        </p:scale>
        <p:origin x="22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2E203-9641-D64F-94B7-63C288EB5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CC39F6-1D37-2E4C-9616-7C3C1635B1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DF34F-A568-764C-8B9B-2788A4327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EFC93-279E-594C-8303-894002D8D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F57E0-7750-5844-9163-F50D24E6D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572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A2F17-A903-2E47-B913-EF038D387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60787-8C57-BE48-BDFE-F42B35251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28B78-3EC5-3548-BB3D-55F78067A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B3A16-4B07-A140-B981-A1905BDF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56DC2-4DC0-5242-A9C5-C0CD47BE4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471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ECE31E-8391-0B4C-BF88-785CDA364A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5AE046-98CE-2E49-AA3E-6A4993A37A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9C9B5-454E-514B-A8C1-544B5F745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F8241-6A3B-9A4B-B22C-55FEDC43D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0874A-3D29-4041-A0FC-89EED6201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028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03C57-EE26-3D4D-970A-5BE135C3A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48285-B4E3-0140-80AB-7581E7EB6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8C3BC-D3F2-2748-B91A-E2E07D014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E8BCB-575E-3C43-981A-6EAE3BFA1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9B04D-A2BC-0340-9BB6-F53BD586F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366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32C32-AE60-5242-A10D-6EAC69422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58755-76CB-3B4D-A10E-526C19EBE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1C119-BF2D-924F-B5B2-78F32D65A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09397-02BA-D248-BD16-4746A8971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F3551-A4B8-C64F-BB84-913629B39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15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0309F-2C8F-1B41-9F68-2AB684A5F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75B2B-6EED-424D-A7B8-974D765A3E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A59F5-3F8F-E043-8676-1A4062961E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DC0D2-69E8-9C47-B984-F3A87F858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3323A-3170-B943-8480-301DD2D55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8ED1A8-FFAB-1344-B6F4-0CEC4600A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775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DCB6F-724A-EB4F-AB91-FA64C7782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2C360-BCCE-2441-AC25-F2562E676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7C64B5-F71A-6740-9749-3FD2F818B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F540D2-0CC3-034A-967F-059E4F5681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ACB48B-3398-4541-A7F4-10691AE752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841E55-B1A3-4440-A633-CB9C302BC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F6273F-7BB3-4D4C-BFDB-8D1CFDDB4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70D7FA-4BBA-654C-AF45-3AF582B96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14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6FE2A-470B-564C-9F27-870A77B61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C4FA0A-F95F-8E44-9025-E8D14CC4C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88741C-9772-3544-86C7-E5EA75E28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8340A6-D623-9E4D-ADFC-5D3637171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674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132D38-51F5-D541-A967-78AE3C177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75C5AD-1CBD-0945-AC45-0B573CA56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00A93-D2BF-C444-B70D-9D79C6CBE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83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72CD-805A-AA46-B68B-7449531D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43F66-B536-4045-90CC-55CF3BA03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F27DB8-0F16-5841-A252-F96760171A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796422-D0DC-914F-B009-16962247D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45E249-1B27-8542-A1E9-3C6A33B00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344F2-32E2-0345-9180-4662C5914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65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D55F8-00EC-C342-8958-DB7ADF52A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A7357F-1964-A444-9BD8-C2A8D22A4C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E4CEC9-7C93-6D48-9DEE-F243A4FE9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EF4259-770E-C84F-8428-B7E51EFD9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599AA0-7EF3-8B41-A8E1-29D56FC4A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4BB9F-F30B-CB40-B7F1-ACF15CE25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247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0A1AC0-03B3-3940-8620-EDE9F73B6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DF91A-5EEE-DD4F-A9D7-350146458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5468F-C1F1-5940-898C-BB09DC91D7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771AA-F742-2447-99D5-4F78C64D0AE7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65F30-0455-4245-9338-AB02FCF579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825D6-D4B1-C54D-84D3-424DD98285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70D31-89DB-F048-8CF9-169E1478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9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220399-79F4-7341-9A1C-016A5DF4D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1A6E784-69EF-244A-B914-79B3F03782D8}"/>
              </a:ext>
            </a:extLst>
          </p:cNvPr>
          <p:cNvGrpSpPr/>
          <p:nvPr/>
        </p:nvGrpSpPr>
        <p:grpSpPr>
          <a:xfrm>
            <a:off x="7413812" y="118334"/>
            <a:ext cx="0" cy="719481"/>
            <a:chOff x="7413812" y="118334"/>
            <a:chExt cx="0" cy="719481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78F4FDFC-5E49-0E42-A14D-0811AC98BC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3812" y="118334"/>
              <a:ext cx="0" cy="47965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BEF2C3B-CA2F-6642-B993-3711DA9ECA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3812" y="358161"/>
              <a:ext cx="0" cy="47965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D18E386-D6F4-DF4C-9D94-1CCA7205FF4C}"/>
              </a:ext>
            </a:extLst>
          </p:cNvPr>
          <p:cNvGrpSpPr/>
          <p:nvPr/>
        </p:nvGrpSpPr>
        <p:grpSpPr>
          <a:xfrm>
            <a:off x="8082579" y="118334"/>
            <a:ext cx="0" cy="719481"/>
            <a:chOff x="7413812" y="118334"/>
            <a:chExt cx="0" cy="719481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FADA94D-2A31-7141-B264-D70B14BE0F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3812" y="118334"/>
              <a:ext cx="0" cy="47965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64E9313-D32A-174A-BCA9-6CFECCD3C9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3812" y="358161"/>
              <a:ext cx="0" cy="47965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BA58AA2-9442-604C-8E17-50952C1CC776}"/>
              </a:ext>
            </a:extLst>
          </p:cNvPr>
          <p:cNvSpPr txBox="1"/>
          <p:nvPr/>
        </p:nvSpPr>
        <p:spPr>
          <a:xfrm rot="16200000">
            <a:off x="6918319" y="1025888"/>
            <a:ext cx="1012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S Reference Sans Serif" panose="020B0604030504040204" pitchFamily="34" charset="0"/>
              </a:rPr>
              <a:t>9000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B25D1B-2ADD-E241-B18C-CBBA1B618983}"/>
              </a:ext>
            </a:extLst>
          </p:cNvPr>
          <p:cNvSpPr txBox="1"/>
          <p:nvPr/>
        </p:nvSpPr>
        <p:spPr>
          <a:xfrm rot="16200000">
            <a:off x="7565574" y="1025888"/>
            <a:ext cx="1012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S Reference Sans Serif" panose="020B0604030504040204" pitchFamily="34" charset="0"/>
              </a:rPr>
              <a:t>9000</a:t>
            </a:r>
          </a:p>
        </p:txBody>
      </p:sp>
    </p:spTree>
    <p:extLst>
      <p:ext uri="{BB962C8B-B14F-4D97-AF65-F5344CB8AC3E}">
        <p14:creationId xmlns:p14="http://schemas.microsoft.com/office/powerpoint/2010/main" val="3872208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1FB85A-46A7-7F4E-8D2D-12FB857A0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B7D977A8-288B-9A4B-A625-E0059BA2F3F1}"/>
              </a:ext>
            </a:extLst>
          </p:cNvPr>
          <p:cNvGrpSpPr/>
          <p:nvPr/>
        </p:nvGrpSpPr>
        <p:grpSpPr>
          <a:xfrm>
            <a:off x="7413812" y="118334"/>
            <a:ext cx="0" cy="719481"/>
            <a:chOff x="7413812" y="118334"/>
            <a:chExt cx="0" cy="719481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C02FB031-DBD8-DC4B-8C95-2E13346DF6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3812" y="118334"/>
              <a:ext cx="0" cy="47965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C85ADC37-F3E8-5545-A215-EB127578AC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3812" y="358161"/>
              <a:ext cx="0" cy="47965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452E825-EBF1-0640-BE03-AAD1E4408345}"/>
              </a:ext>
            </a:extLst>
          </p:cNvPr>
          <p:cNvGrpSpPr/>
          <p:nvPr/>
        </p:nvGrpSpPr>
        <p:grpSpPr>
          <a:xfrm>
            <a:off x="8082579" y="118334"/>
            <a:ext cx="0" cy="719481"/>
            <a:chOff x="7413812" y="118334"/>
            <a:chExt cx="0" cy="719481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E3C5D31-0B53-CD46-BEE4-A3D8A16875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3812" y="118334"/>
              <a:ext cx="0" cy="47965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4BC3FE4-A355-A04F-8E2E-9A1CBE85DB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3812" y="358161"/>
              <a:ext cx="0" cy="47965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BFA6C05-2D06-F04B-B121-BB2EB63FC04D}"/>
              </a:ext>
            </a:extLst>
          </p:cNvPr>
          <p:cNvSpPr txBox="1"/>
          <p:nvPr/>
        </p:nvSpPr>
        <p:spPr>
          <a:xfrm rot="16200000">
            <a:off x="6918319" y="1027172"/>
            <a:ext cx="1012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S Reference Sans Serif" panose="020B0604030504040204" pitchFamily="34" charset="0"/>
              </a:rPr>
              <a:t>2250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025E5C-0272-6B40-964B-58D51924CF2E}"/>
              </a:ext>
            </a:extLst>
          </p:cNvPr>
          <p:cNvSpPr txBox="1"/>
          <p:nvPr/>
        </p:nvSpPr>
        <p:spPr>
          <a:xfrm rot="16200000">
            <a:off x="7565574" y="1027172"/>
            <a:ext cx="1012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S Reference Sans Serif" panose="020B0604030504040204" pitchFamily="34" charset="0"/>
              </a:rPr>
              <a:t>2250</a:t>
            </a:r>
          </a:p>
        </p:txBody>
      </p:sp>
    </p:spTree>
    <p:extLst>
      <p:ext uri="{BB962C8B-B14F-4D97-AF65-F5344CB8AC3E}">
        <p14:creationId xmlns:p14="http://schemas.microsoft.com/office/powerpoint/2010/main" val="2115326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1440</TotalTime>
  <Words>4</Words>
  <Application>Microsoft Macintosh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MS Reference Sans Serif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Few, Sheridan P M</dc:creator>
  <cp:lastModifiedBy>Few, Sheridan P M</cp:lastModifiedBy>
  <cp:revision>3</cp:revision>
  <dcterms:created xsi:type="dcterms:W3CDTF">2020-11-17T11:08:43Z</dcterms:created>
  <dcterms:modified xsi:type="dcterms:W3CDTF">2020-11-18T11:08:51Z</dcterms:modified>
</cp:coreProperties>
</file>

<file path=docProps/thumbnail.jpeg>
</file>